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5" r:id="rId7"/>
    <p:sldId id="262" r:id="rId8"/>
    <p:sldId id="264" r:id="rId9"/>
    <p:sldId id="263" r:id="rId10"/>
    <p:sldId id="260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5FF"/>
    <a:srgbClr val="4F7BC9"/>
    <a:srgbClr val="4369AC"/>
    <a:srgbClr val="2F5089"/>
    <a:srgbClr val="7BA8FF"/>
    <a:srgbClr val="6896F2"/>
    <a:srgbClr val="5685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88"/>
    <p:restoredTop sz="94632"/>
  </p:normalViewPr>
  <p:slideViewPr>
    <p:cSldViewPr snapToGrid="0" snapToObjects="1">
      <p:cViewPr>
        <p:scale>
          <a:sx n="83" d="100"/>
          <a:sy n="83" d="100"/>
        </p:scale>
        <p:origin x="800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Forward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Feuil1!$B$2:$B$11</c:f>
              <c:numCache>
                <c:formatCode>General</c:formatCode>
                <c:ptCount val="10"/>
                <c:pt idx="0">
                  <c:v>0.30940299999999998</c:v>
                </c:pt>
                <c:pt idx="1">
                  <c:v>0.30480200000000002</c:v>
                </c:pt>
                <c:pt idx="2">
                  <c:v>0.30638300000000002</c:v>
                </c:pt>
                <c:pt idx="3">
                  <c:v>0.30392000000000002</c:v>
                </c:pt>
                <c:pt idx="4">
                  <c:v>0.30399900000000002</c:v>
                </c:pt>
                <c:pt idx="5">
                  <c:v>0.311417</c:v>
                </c:pt>
                <c:pt idx="6">
                  <c:v>0.30802400000000002</c:v>
                </c:pt>
                <c:pt idx="7">
                  <c:v>0.30196899999999999</c:v>
                </c:pt>
                <c:pt idx="8">
                  <c:v>0.30568000000000001</c:v>
                </c:pt>
                <c:pt idx="9">
                  <c:v>0.35830699999999999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F6-3441-AA39-4C35291AEBA4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Backward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Feuil1!$C$2:$C$11</c:f>
              <c:numCache>
                <c:formatCode>General</c:formatCode>
                <c:ptCount val="10"/>
                <c:pt idx="0">
                  <c:v>29.124825999999999</c:v>
                </c:pt>
                <c:pt idx="1">
                  <c:v>26.799617000000001</c:v>
                </c:pt>
                <c:pt idx="2">
                  <c:v>32.414313999999997</c:v>
                </c:pt>
                <c:pt idx="3">
                  <c:v>30.857483999999999</c:v>
                </c:pt>
                <c:pt idx="4">
                  <c:v>36.339880000000001</c:v>
                </c:pt>
                <c:pt idx="5">
                  <c:v>31.963539000000001</c:v>
                </c:pt>
                <c:pt idx="6">
                  <c:v>35.787692999999997</c:v>
                </c:pt>
                <c:pt idx="7">
                  <c:v>28.054431999999998</c:v>
                </c:pt>
                <c:pt idx="8">
                  <c:v>31.762263999999998</c:v>
                </c:pt>
                <c:pt idx="9">
                  <c:v>28.331544000000001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7F6-3441-AA39-4C35291AEB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2260560"/>
        <c:axId val="761982064"/>
      </c:lineChart>
      <c:catAx>
        <c:axId val="7622605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1982064"/>
        <c:crosses val="autoZero"/>
        <c:auto val="1"/>
        <c:lblAlgn val="ctr"/>
        <c:lblOffset val="100"/>
        <c:noMultiLvlLbl val="0"/>
      </c:catAx>
      <c:valAx>
        <c:axId val="76198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 dirty="0">
                    <a:effectLst/>
                  </a:rPr>
                  <a:t>Time in seconds</a:t>
                </a:r>
                <a:endParaRPr lang="fr-FR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226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27/08/2018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ZoneTexte 22">
            <a:extLst>
              <a:ext uri="{FF2B5EF4-FFF2-40B4-BE49-F238E27FC236}">
                <a16:creationId xmlns:a16="http://schemas.microsoft.com/office/drawing/2014/main" id="{01E0AD1E-A477-BB48-A19C-49D05B3DBEC8}"/>
              </a:ext>
            </a:extLst>
          </p:cNvPr>
          <p:cNvSpPr txBox="1"/>
          <p:nvPr/>
        </p:nvSpPr>
        <p:spPr>
          <a:xfrm>
            <a:off x="143451" y="98612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Luajit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631239"/>
              </p:ext>
            </p:extLst>
          </p:nvPr>
        </p:nvGraphicFramePr>
        <p:xfrm>
          <a:off x="-839537" y="735708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7281511"/>
                  </p:ext>
                </p:extLst>
              </p:nvPr>
            </p:nvGraphicFramePr>
            <p:xfrm>
              <a:off x="7288463" y="735707"/>
              <a:ext cx="4465054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8463" y="735707"/>
                <a:ext cx="4465054" cy="54186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DB866544-93DF-B046-88E5-3E8CAE31B16E}"/>
              </a:ext>
            </a:extLst>
          </p:cNvPr>
          <p:cNvGrpSpPr/>
          <p:nvPr/>
        </p:nvGrpSpPr>
        <p:grpSpPr>
          <a:xfrm>
            <a:off x="1703295" y="1197047"/>
            <a:ext cx="3478306" cy="3321166"/>
            <a:chOff x="1703295" y="1197047"/>
            <a:chExt cx="3478306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703295" y="119704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824676" y="119704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913976" y="195716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842644" y="156637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858770" y="301894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913976" y="205361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443084" y="196122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930102" y="340714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459210" y="340471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842644" y="158524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846586" y="303538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0116" y="278517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700139" y="239156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>
              <a:off x="2873500" y="270733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>
              <a:off x="2686687" y="239156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39D5ADED-C5FA-3B44-8298-06B988CB40F3}"/>
              </a:ext>
            </a:extLst>
          </p:cNvPr>
          <p:cNvSpPr txBox="1"/>
          <p:nvPr/>
        </p:nvSpPr>
        <p:spPr>
          <a:xfrm>
            <a:off x="197223" y="179294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MAD</a:t>
            </a:r>
          </a:p>
        </p:txBody>
      </p: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e 81">
            <a:extLst>
              <a:ext uri="{FF2B5EF4-FFF2-40B4-BE49-F238E27FC236}">
                <a16:creationId xmlns:a16="http://schemas.microsoft.com/office/drawing/2014/main" id="{015532E7-85AA-E84C-8F53-68CA88A6BEC4}"/>
              </a:ext>
            </a:extLst>
          </p:cNvPr>
          <p:cNvGrpSpPr/>
          <p:nvPr/>
        </p:nvGrpSpPr>
        <p:grpSpPr>
          <a:xfrm>
            <a:off x="1658337" y="1317565"/>
            <a:ext cx="8245603" cy="2776209"/>
            <a:chOff x="1658337" y="1317565"/>
            <a:chExt cx="8245603" cy="27762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D48C54-309B-4E45-B040-36BACCEAE7D9}"/>
                </a:ext>
              </a:extLst>
            </p:cNvPr>
            <p:cNvSpPr/>
            <p:nvPr/>
          </p:nvSpPr>
          <p:spPr>
            <a:xfrm>
              <a:off x="1658337" y="196091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035875-F921-EC49-A19A-91AAA33327B3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C86CE2-0CFB-C945-9555-9228EB37E7C5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A39C48-AE15-0545-A539-7506DA270DF0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13F39B5A-73BF-B049-BE00-9755CFCC14F8}"/>
                </a:ext>
              </a:extLst>
            </p:cNvPr>
            <p:cNvSpPr txBox="1"/>
            <p:nvPr/>
          </p:nvSpPr>
          <p:spPr>
            <a:xfrm>
              <a:off x="1658337" y="194659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EFD5194-7023-1C42-B8D4-CC44A9D1014F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7480EB8-0C58-0145-AADD-9564D853F91E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E59C858-9CB2-7142-8B35-4334606BADA1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33DD9626-C902-F94B-AA4F-E341D7B17CA1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72521A-8188-5747-92E6-3A2A911B3609}"/>
                </a:ext>
              </a:extLst>
            </p:cNvPr>
            <p:cNvSpPr/>
            <p:nvPr/>
          </p:nvSpPr>
          <p:spPr>
            <a:xfrm>
              <a:off x="5415344" y="197523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5A71B1E-5E25-AA49-97DE-4E642070537C}"/>
                </a:ext>
              </a:extLst>
            </p:cNvPr>
            <p:cNvSpPr txBox="1"/>
            <p:nvPr/>
          </p:nvSpPr>
          <p:spPr>
            <a:xfrm>
              <a:off x="5415344" y="1960911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D0F6BA1-3C51-AA4F-A00F-8E6ECD99AA8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B62FEB3-1FD3-664C-A0D2-43DC0322F6BB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4C39A96-8B9E-064A-9C1A-87E882DB54A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734D94F-0B4F-FD4C-B91E-356B78198899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EBFF8EF-950B-4F4F-9194-538B300E6739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9B2AA582-6B71-104C-8101-F9E16E9DFA07}"/>
                </a:ext>
              </a:extLst>
            </p:cNvPr>
            <p:cNvCxnSpPr>
              <a:cxnSpLocks/>
              <a:stCxn id="13" idx="3"/>
              <a:endCxn id="7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en angle 31">
              <a:extLst>
                <a:ext uri="{FF2B5EF4-FFF2-40B4-BE49-F238E27FC236}">
                  <a16:creationId xmlns:a16="http://schemas.microsoft.com/office/drawing/2014/main" id="{46A9C54B-D4F1-9944-8FFF-2768584D7475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76D068A2-1F64-384A-AC3A-DBB38CF3894C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B87BE83E-70B2-A648-A932-5F55343643B7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7340DFE5-0EED-8E42-8F96-DF977EC51474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1AF67A21-91F9-C44C-9737-B67E1807E017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89A2AADB-2AE0-8942-A07F-3DE1E83A97CA}"/>
                  </a:ext>
                </a:extLst>
              </p:cNvPr>
              <p:cNvCxnSpPr>
                <a:stCxn id="9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D793BE5-2000-B340-AD5B-BC6E0971738D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A983A323-53DE-C74B-A4DF-1E0DDD99CDEF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18D2FB3-2BF4-4F49-8DF5-8E90A18C4EC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2BF13B9A-74AC-874E-988C-9C333334B0BD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F7191585-5E43-4947-B6EE-C881F2890A11}"/>
                </a:ext>
              </a:extLst>
            </p:cNvPr>
            <p:cNvGrpSpPr/>
            <p:nvPr/>
          </p:nvGrpSpPr>
          <p:grpSpPr>
            <a:xfrm>
              <a:off x="2320301" y="3273474"/>
              <a:ext cx="2649733" cy="683916"/>
              <a:chOff x="2320301" y="3273474"/>
              <a:chExt cx="2649733" cy="683916"/>
            </a:xfrm>
          </p:grpSpPr>
          <p:cxnSp>
            <p:nvCxnSpPr>
              <p:cNvPr id="57" name="Connecteur en angle 56">
                <a:extLst>
                  <a:ext uri="{FF2B5EF4-FFF2-40B4-BE49-F238E27FC236}">
                    <a16:creationId xmlns:a16="http://schemas.microsoft.com/office/drawing/2014/main" id="{17DEEB61-3989-1842-A29F-586A9EE5068D}"/>
                  </a:ext>
                </a:extLst>
              </p:cNvPr>
              <p:cNvCxnSpPr>
                <a:stCxn id="54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en angle 60">
                <a:extLst>
                  <a:ext uri="{FF2B5EF4-FFF2-40B4-BE49-F238E27FC236}">
                    <a16:creationId xmlns:a16="http://schemas.microsoft.com/office/drawing/2014/main" id="{8D343D83-5D7B-7849-92BB-939D38F03B92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3577910-A03F-5141-B52A-717005DB72F2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69" name="Connecteur en angle 68">
                <a:extLst>
                  <a:ext uri="{FF2B5EF4-FFF2-40B4-BE49-F238E27FC236}">
                    <a16:creationId xmlns:a16="http://schemas.microsoft.com/office/drawing/2014/main" id="{687B7D34-5081-E74D-8D4F-6E2D4F0A5C68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en angle 69">
                <a:extLst>
                  <a:ext uri="{FF2B5EF4-FFF2-40B4-BE49-F238E27FC236}">
                    <a16:creationId xmlns:a16="http://schemas.microsoft.com/office/drawing/2014/main" id="{60302732-7720-4044-AED3-AE7490294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0D99B62E-B69B-6446-9973-7B4383079862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9083F82B-1A20-3647-A90B-3DF5DDA00F84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1F0C472C-EFCF-EB43-B271-C0D5D6DF3801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82A88334-4E8D-A84D-91B2-EBDC378C178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A6DD085C-2439-1942-8FDE-50A0E09AF245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10622893-BFC5-B743-9823-3FB6F9B0DD76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0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3B11D124-AB8A-4C4B-B406-6F36A2F5BA73}"/>
              </a:ext>
            </a:extLst>
          </p:cNvPr>
          <p:cNvGrpSpPr/>
          <p:nvPr/>
        </p:nvGrpSpPr>
        <p:grpSpPr>
          <a:xfrm>
            <a:off x="1566404" y="1344326"/>
            <a:ext cx="8306540" cy="3741339"/>
            <a:chOff x="1597400" y="352435"/>
            <a:chExt cx="8306540" cy="37413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FCB16CD-7948-1842-B883-EA449500427A}"/>
                </a:ext>
              </a:extLst>
            </p:cNvPr>
            <p:cNvSpPr/>
            <p:nvPr/>
          </p:nvSpPr>
          <p:spPr>
            <a:xfrm>
              <a:off x="1658337" y="1871767"/>
              <a:ext cx="1323930" cy="140170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CAAE85-F3FA-3B47-AB1F-573E931FBC51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E724F07-5C52-E741-AA50-F62953F1B2D7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6827E20-8F0C-8A40-89C9-5F9D677AF87C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0DB54213-3C4F-5241-9334-E88A23C876C3}"/>
                </a:ext>
              </a:extLst>
            </p:cNvPr>
            <p:cNvSpPr txBox="1"/>
            <p:nvPr/>
          </p:nvSpPr>
          <p:spPr>
            <a:xfrm>
              <a:off x="1597400" y="179652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B02B4F1-56AF-9748-820D-129676C03E03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A6ED02B-D5C6-0642-A314-D80ED913B6AC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AF7CC5D-20DE-7D40-9CCB-B009F531C27A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200CD8B-0916-9E49-B926-E76FC63CE649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D3F30AE-7FC3-6841-9380-9AFFFB7A0E6E}"/>
                </a:ext>
              </a:extLst>
            </p:cNvPr>
            <p:cNvSpPr/>
            <p:nvPr/>
          </p:nvSpPr>
          <p:spPr>
            <a:xfrm>
              <a:off x="5415344" y="1871767"/>
              <a:ext cx="1323930" cy="14160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EA973ECE-FC65-0945-AA2F-31FC003C4062}"/>
                </a:ext>
              </a:extLst>
            </p:cNvPr>
            <p:cNvSpPr txBox="1"/>
            <p:nvPr/>
          </p:nvSpPr>
          <p:spPr>
            <a:xfrm>
              <a:off x="5357451" y="1797520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3F569323-11D8-CE49-9C58-5766B894259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356E0DFC-5F37-D34D-835E-3720B2EE44F0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D4BA7A3D-92E8-AA47-9F0C-5271AF26F74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D2A95D14-3EF9-8B4F-AD0B-8F52C83759B2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06EBC70E-CE6B-6445-85BF-F5C06FCDCF24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en angle 20">
              <a:extLst>
                <a:ext uri="{FF2B5EF4-FFF2-40B4-BE49-F238E27FC236}">
                  <a16:creationId xmlns:a16="http://schemas.microsoft.com/office/drawing/2014/main" id="{2773BAE3-81AA-6C4B-91D9-47594EF1D097}"/>
                </a:ext>
              </a:extLst>
            </p:cNvPr>
            <p:cNvCxnSpPr>
              <a:cxnSpLocks/>
              <a:stCxn id="11" idx="3"/>
              <a:endCxn id="6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en angle 21">
              <a:extLst>
                <a:ext uri="{FF2B5EF4-FFF2-40B4-BE49-F238E27FC236}">
                  <a16:creationId xmlns:a16="http://schemas.microsoft.com/office/drawing/2014/main" id="{9D5E5301-6B2E-F545-BBD0-944BDC4740AD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7EB69522-9868-7447-BA79-D82E1AE41DFC}"/>
                </a:ext>
              </a:extLst>
            </p:cNvPr>
            <p:cNvCxnSpPr>
              <a:stCxn id="18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294E51EE-14F4-E940-A9B7-0290ABD0F62D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6201D035-32C3-D746-A4D1-A35BDCD1B49A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2" name="Connecteur en angle 41">
                <a:extLst>
                  <a:ext uri="{FF2B5EF4-FFF2-40B4-BE49-F238E27FC236}">
                    <a16:creationId xmlns:a16="http://schemas.microsoft.com/office/drawing/2014/main" id="{BF4CA497-B956-0447-9F96-D8021FC4A1C5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cteur droit 42">
                <a:extLst>
                  <a:ext uri="{FF2B5EF4-FFF2-40B4-BE49-F238E27FC236}">
                    <a16:creationId xmlns:a16="http://schemas.microsoft.com/office/drawing/2014/main" id="{89CDD048-76B3-C043-8D19-2E96C92A2C3B}"/>
                  </a:ext>
                </a:extLst>
              </p:cNvPr>
              <p:cNvCxnSpPr>
                <a:stCxn id="8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F88C2AED-7163-CF41-A59F-2F60C015DF86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F45FA480-D67E-4743-8B84-80CA6F08014C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EA067389-6B1D-4B4D-B8DC-E4D369E5FEF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53A9300A-28EC-9B48-9763-66C0DEAC78FF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1744946-E621-AA46-8C99-CA3F40700923}"/>
                </a:ext>
              </a:extLst>
            </p:cNvPr>
            <p:cNvGrpSpPr/>
            <p:nvPr/>
          </p:nvGrpSpPr>
          <p:grpSpPr>
            <a:xfrm>
              <a:off x="2320302" y="3273474"/>
              <a:ext cx="2649732" cy="683916"/>
              <a:chOff x="2320302" y="3273474"/>
              <a:chExt cx="2649732" cy="68391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A6A69E92-D43D-C243-9643-AB880BB51583}"/>
                  </a:ext>
                </a:extLst>
              </p:cNvPr>
              <p:cNvCxnSpPr>
                <a:stCxn id="28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eur en angle 40">
                <a:extLst>
                  <a:ext uri="{FF2B5EF4-FFF2-40B4-BE49-F238E27FC236}">
                    <a16:creationId xmlns:a16="http://schemas.microsoft.com/office/drawing/2014/main" id="{AD61CEC0-6CE2-3049-B30D-D4C44FC28F0F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6"/>
                <a:ext cx="683916" cy="2649732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DC0D50AE-B8B8-FA4E-9610-4F9569DB0D55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38" name="Connecteur en angle 37">
                <a:extLst>
                  <a:ext uri="{FF2B5EF4-FFF2-40B4-BE49-F238E27FC236}">
                    <a16:creationId xmlns:a16="http://schemas.microsoft.com/office/drawing/2014/main" id="{1971DDEB-7B6A-7C4F-B822-D3CAA7CB20CD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necteur en angle 38">
                <a:extLst>
                  <a:ext uri="{FF2B5EF4-FFF2-40B4-BE49-F238E27FC236}">
                    <a16:creationId xmlns:a16="http://schemas.microsoft.com/office/drawing/2014/main" id="{10E52633-22A2-7C46-BB51-510BF1E6A0D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C413FF47-B007-4E42-876F-5E639FA0F3C9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2036445E-F192-BD47-910C-100C8E2725E9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F12D768-9B07-634A-B953-EFE68FC37910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60BA08BD-DCB9-A047-88B4-A3178CD49C3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36" name="Connecteur droit avec flèche 35">
              <a:extLst>
                <a:ext uri="{FF2B5EF4-FFF2-40B4-BE49-F238E27FC236}">
                  <a16:creationId xmlns:a16="http://schemas.microsoft.com/office/drawing/2014/main" id="{F86B50D9-50F2-834F-BD72-A7BF6DE052B9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0C4A2487-C7C5-5F4C-90CC-009DDBB341EA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C36FBAD6-2D8A-9A4E-A9BD-4A3B3B117D10}"/>
                </a:ext>
              </a:extLst>
            </p:cNvPr>
            <p:cNvSpPr txBox="1"/>
            <p:nvPr/>
          </p:nvSpPr>
          <p:spPr>
            <a:xfrm>
              <a:off x="2211946" y="1988162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1418050-D446-CD43-A3E0-A1DE54E22193}"/>
                </a:ext>
              </a:extLst>
            </p:cNvPr>
            <p:cNvSpPr/>
            <p:nvPr/>
          </p:nvSpPr>
          <p:spPr>
            <a:xfrm>
              <a:off x="7303138" y="352435"/>
              <a:ext cx="1323930" cy="82801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D7D570D3-8CF2-4E44-A81E-0523C8474DF2}"/>
                </a:ext>
              </a:extLst>
            </p:cNvPr>
            <p:cNvSpPr txBox="1"/>
            <p:nvPr/>
          </p:nvSpPr>
          <p:spPr>
            <a:xfrm>
              <a:off x="7471915" y="581775"/>
              <a:ext cx="1028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Methods</a:t>
              </a: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EB8F7D54-C290-1242-B949-A80795D5460B}"/>
                </a:ext>
              </a:extLst>
            </p:cNvPr>
            <p:cNvSpPr txBox="1"/>
            <p:nvPr/>
          </p:nvSpPr>
          <p:spPr>
            <a:xfrm>
              <a:off x="5917946" y="2000256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53" name="Connecteur en angle 52">
              <a:extLst>
                <a:ext uri="{FF2B5EF4-FFF2-40B4-BE49-F238E27FC236}">
                  <a16:creationId xmlns:a16="http://schemas.microsoft.com/office/drawing/2014/main" id="{818BD5FD-0550-DF42-925A-36763A3643FE}"/>
                </a:ext>
              </a:extLst>
            </p:cNvPr>
            <p:cNvCxnSpPr>
              <a:stCxn id="46" idx="3"/>
              <a:endCxn id="48" idx="1"/>
            </p:cNvCxnSpPr>
            <p:nvPr/>
          </p:nvCxnSpPr>
          <p:spPr>
            <a:xfrm flipV="1">
              <a:off x="3008446" y="766441"/>
              <a:ext cx="4294692" cy="1406387"/>
            </a:xfrm>
            <a:prstGeom prst="bentConnector3">
              <a:avLst>
                <a:gd name="adj1" fmla="val 24731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Connecteur droit avec flèche 59">
              <a:extLst>
                <a:ext uri="{FF2B5EF4-FFF2-40B4-BE49-F238E27FC236}">
                  <a16:creationId xmlns:a16="http://schemas.microsoft.com/office/drawing/2014/main" id="{BCE6F106-796F-B049-87F9-2EA205AA4E32}"/>
                </a:ext>
              </a:extLst>
            </p:cNvPr>
            <p:cNvCxnSpPr>
              <a:cxnSpLocks/>
            </p:cNvCxnSpPr>
            <p:nvPr/>
          </p:nvCxnSpPr>
          <p:spPr>
            <a:xfrm>
              <a:off x="6738476" y="2184922"/>
              <a:ext cx="167149" cy="0"/>
            </a:xfrm>
            <a:prstGeom prst="straightConnector1">
              <a:avLst/>
            </a:prstGeom>
            <a:ln>
              <a:tailEnd type="non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Connecteur droit 65">
              <a:extLst>
                <a:ext uri="{FF2B5EF4-FFF2-40B4-BE49-F238E27FC236}">
                  <a16:creationId xmlns:a16="http://schemas.microsoft.com/office/drawing/2014/main" id="{2EB6863A-081B-3C48-A318-4ED7B7373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5625" y="766442"/>
              <a:ext cx="0" cy="141848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64459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2C3C28B1-7E4E-8544-AE78-D5F5B7BCCF95}"/>
              </a:ext>
            </a:extLst>
          </p:cNvPr>
          <p:cNvGrpSpPr/>
          <p:nvPr/>
        </p:nvGrpSpPr>
        <p:grpSpPr>
          <a:xfrm>
            <a:off x="5575761" y="738677"/>
            <a:ext cx="6223969" cy="3361995"/>
            <a:chOff x="5575761" y="738677"/>
            <a:chExt cx="6223969" cy="336199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376016D-82A1-9D45-ABE8-BFE2B6AD36D8}"/>
                </a:ext>
              </a:extLst>
            </p:cNvPr>
            <p:cNvSpPr/>
            <p:nvPr/>
          </p:nvSpPr>
          <p:spPr>
            <a:xfrm rot="5400000">
              <a:off x="9386317" y="1687260"/>
              <a:ext cx="3361995" cy="146483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924C8C-E087-1C4B-A49F-2614F20D3B59}"/>
                </a:ext>
              </a:extLst>
            </p:cNvPr>
            <p:cNvSpPr/>
            <p:nvPr/>
          </p:nvSpPr>
          <p:spPr>
            <a:xfrm>
              <a:off x="8676847" y="2008847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80BDD44-45A2-334B-A203-AF2CA41A3392}"/>
                </a:ext>
              </a:extLst>
            </p:cNvPr>
            <p:cNvSpPr/>
            <p:nvPr/>
          </p:nvSpPr>
          <p:spPr>
            <a:xfrm>
              <a:off x="10405350" y="109239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27CE80C-CC9F-0043-A5D7-32705609A741}"/>
                </a:ext>
              </a:extLst>
            </p:cNvPr>
            <p:cNvSpPr/>
            <p:nvPr/>
          </p:nvSpPr>
          <p:spPr>
            <a:xfrm>
              <a:off x="10405349" y="200930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3D867C9-48F9-F84D-AA74-FA44B5A812DB}"/>
                </a:ext>
              </a:extLst>
            </p:cNvPr>
            <p:cNvSpPr/>
            <p:nvPr/>
          </p:nvSpPr>
          <p:spPr>
            <a:xfrm>
              <a:off x="10405350" y="3182591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8654011A-2794-1B44-A6AB-FEDAE0A4BFF1}"/>
                </a:ext>
              </a:extLst>
            </p:cNvPr>
            <p:cNvSpPr txBox="1"/>
            <p:nvPr/>
          </p:nvSpPr>
          <p:spPr>
            <a:xfrm>
              <a:off x="10768860" y="281325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A5879FE6-851F-2B43-BA72-F5767171A867}"/>
                </a:ext>
              </a:extLst>
            </p:cNvPr>
            <p:cNvCxnSpPr>
              <a:cxnSpLocks/>
              <a:stCxn id="35" idx="3"/>
              <a:endCxn id="36" idx="1"/>
            </p:cNvCxnSpPr>
            <p:nvPr/>
          </p:nvCxnSpPr>
          <p:spPr>
            <a:xfrm flipV="1">
              <a:off x="10000777" y="1500906"/>
              <a:ext cx="404573" cy="9164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706523F-5556-AE41-A869-2FEED726ADD8}"/>
                </a:ext>
              </a:extLst>
            </p:cNvPr>
            <p:cNvCxnSpPr>
              <a:cxnSpLocks/>
              <a:stCxn id="35" idx="3"/>
              <a:endCxn id="37" idx="1"/>
            </p:cNvCxnSpPr>
            <p:nvPr/>
          </p:nvCxnSpPr>
          <p:spPr>
            <a:xfrm>
              <a:off x="10000777" y="2417355"/>
              <a:ext cx="404572" cy="4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313C5542-8738-E140-BFA1-A76F75E468F6}"/>
                </a:ext>
              </a:extLst>
            </p:cNvPr>
            <p:cNvCxnSpPr>
              <a:cxnSpLocks/>
              <a:stCxn id="35" idx="3"/>
              <a:endCxn id="38" idx="1"/>
            </p:cNvCxnSpPr>
            <p:nvPr/>
          </p:nvCxnSpPr>
          <p:spPr>
            <a:xfrm>
              <a:off x="10000777" y="2417355"/>
              <a:ext cx="404573" cy="1173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01C45EF4-4D76-E643-B88A-E407E8DF6745}"/>
                </a:ext>
              </a:extLst>
            </p:cNvPr>
            <p:cNvSpPr txBox="1"/>
            <p:nvPr/>
          </p:nvSpPr>
          <p:spPr>
            <a:xfrm>
              <a:off x="10334900" y="758434"/>
              <a:ext cx="660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2DF85B-3295-AF4A-BECE-A242893E2EB8}"/>
                </a:ext>
              </a:extLst>
            </p:cNvPr>
            <p:cNvSpPr/>
            <p:nvPr/>
          </p:nvSpPr>
          <p:spPr>
            <a:xfrm>
              <a:off x="7126304" y="2008847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B07B248-134B-B94B-8C10-11EFCFC3E1D5}"/>
                </a:ext>
              </a:extLst>
            </p:cNvPr>
            <p:cNvSpPr/>
            <p:nvPr/>
          </p:nvSpPr>
          <p:spPr>
            <a:xfrm>
              <a:off x="5575761" y="2008848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46" name="Connecteur droit avec flèche 45">
              <a:extLst>
                <a:ext uri="{FF2B5EF4-FFF2-40B4-BE49-F238E27FC236}">
                  <a16:creationId xmlns:a16="http://schemas.microsoft.com/office/drawing/2014/main" id="{7880BF5B-38E4-F24E-80F1-E4E4A00B91E0}"/>
                </a:ext>
              </a:extLst>
            </p:cNvPr>
            <p:cNvCxnSpPr>
              <a:cxnSpLocks/>
              <a:stCxn id="45" idx="3"/>
              <a:endCxn id="44" idx="1"/>
            </p:cNvCxnSpPr>
            <p:nvPr/>
          </p:nvCxnSpPr>
          <p:spPr>
            <a:xfrm flipV="1">
              <a:off x="6899691" y="2417355"/>
              <a:ext cx="22661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avec flèche 46">
              <a:extLst>
                <a:ext uri="{FF2B5EF4-FFF2-40B4-BE49-F238E27FC236}">
                  <a16:creationId xmlns:a16="http://schemas.microsoft.com/office/drawing/2014/main" id="{C80DD6F1-7182-7448-AB52-C49910E7D0C6}"/>
                </a:ext>
              </a:extLst>
            </p:cNvPr>
            <p:cNvCxnSpPr>
              <a:cxnSpLocks/>
              <a:stCxn id="44" idx="3"/>
              <a:endCxn id="35" idx="1"/>
            </p:cNvCxnSpPr>
            <p:nvPr/>
          </p:nvCxnSpPr>
          <p:spPr>
            <a:xfrm>
              <a:off x="8450234" y="2417355"/>
              <a:ext cx="2266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7E90A185-B97B-104E-9B83-BD8EF3C39DA2}"/>
                </a:ext>
              </a:extLst>
            </p:cNvPr>
            <p:cNvSpPr txBox="1"/>
            <p:nvPr/>
          </p:nvSpPr>
          <p:spPr>
            <a:xfrm>
              <a:off x="6639683" y="249556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DF7FD07-9B94-2E41-B281-3DB32D159FB4}"/>
              </a:ext>
            </a:extLst>
          </p:cNvPr>
          <p:cNvGrpSpPr/>
          <p:nvPr/>
        </p:nvGrpSpPr>
        <p:grpSpPr>
          <a:xfrm>
            <a:off x="229359" y="725070"/>
            <a:ext cx="4810993" cy="4270677"/>
            <a:chOff x="2827593" y="725070"/>
            <a:chExt cx="4810993" cy="427067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F2DDD3-80CF-1049-8533-347ADF74674E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47A2FA2-801B-F14F-968A-4134EE9276FA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7026B4-6E1D-F640-868D-3848E8834E61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84FB42-EF97-7A4E-97C2-EAE80BE7B9A8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313399-3CD5-0F42-84A4-A54792BDD69B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F7C065-5E7F-4448-AD06-4962CE8C58F6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205FBEBB-7912-E44B-AD1A-851F94B8F368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50489839-9211-5B48-9327-8FF93BCE7C73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3F74E930-769A-5242-BB17-0BB86316F6AF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0584C02-4A72-C542-83C9-A5DE9D2ABF34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F71589C-1E21-F245-ADB6-AC6E7E3EDBE1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DDDEBA5-F5CD-3843-BF6C-AEA78E384FF6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28" name="Connecteur droit avec flèche 27">
              <a:extLst>
                <a:ext uri="{FF2B5EF4-FFF2-40B4-BE49-F238E27FC236}">
                  <a16:creationId xmlns:a16="http://schemas.microsoft.com/office/drawing/2014/main" id="{46EDE68B-F872-6449-804B-8F2F30A15145}"/>
                </a:ext>
              </a:extLst>
            </p:cNvPr>
            <p:cNvCxnSpPr>
              <a:cxnSpLocks/>
              <a:stCxn id="27" idx="2"/>
              <a:endCxn id="26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80878C1E-C093-1B42-81B6-93C35ED282D3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944173A-E18E-F64F-8975-3A9C41EE6F8D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392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e 56">
            <a:extLst>
              <a:ext uri="{FF2B5EF4-FFF2-40B4-BE49-F238E27FC236}">
                <a16:creationId xmlns:a16="http://schemas.microsoft.com/office/drawing/2014/main" id="{E238EEDE-5B68-6B43-9F20-B678606478EA}"/>
              </a:ext>
            </a:extLst>
          </p:cNvPr>
          <p:cNvGrpSpPr/>
          <p:nvPr/>
        </p:nvGrpSpPr>
        <p:grpSpPr>
          <a:xfrm>
            <a:off x="2628774" y="1315622"/>
            <a:ext cx="5020723" cy="2820473"/>
            <a:chOff x="1714374" y="3252577"/>
            <a:chExt cx="5020723" cy="28204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E46F9C-070D-D440-BFAB-3C697ED5307F}"/>
                </a:ext>
              </a:extLst>
            </p:cNvPr>
            <p:cNvSpPr/>
            <p:nvPr/>
          </p:nvSpPr>
          <p:spPr>
            <a:xfrm rot="5400000">
              <a:off x="3752477" y="3055014"/>
              <a:ext cx="944517" cy="5020722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362F96C-8E65-6C4E-B00E-481F4D54C407}"/>
                </a:ext>
              </a:extLst>
            </p:cNvPr>
            <p:cNvSpPr/>
            <p:nvPr/>
          </p:nvSpPr>
          <p:spPr>
            <a:xfrm>
              <a:off x="3239608" y="4479604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F1BD42-3B6D-854F-AAC7-D22AFFFA9AA6}"/>
                </a:ext>
              </a:extLst>
            </p:cNvPr>
            <p:cNvSpPr/>
            <p:nvPr/>
          </p:nvSpPr>
          <p:spPr>
            <a:xfrm>
              <a:off x="1802371" y="5181736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Elm1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F069135-2F88-254D-ADAD-8309B349FA9C}"/>
                </a:ext>
              </a:extLst>
            </p:cNvPr>
            <p:cNvSpPr txBox="1"/>
            <p:nvPr/>
          </p:nvSpPr>
          <p:spPr>
            <a:xfrm>
              <a:off x="1714374" y="5703718"/>
              <a:ext cx="1225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Sequence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763E69B-B6B0-BF4B-81A3-C869DCB7B963}"/>
                </a:ext>
              </a:extLst>
            </p:cNvPr>
            <p:cNvSpPr/>
            <p:nvPr/>
          </p:nvSpPr>
          <p:spPr>
            <a:xfrm>
              <a:off x="5331621" y="3866090"/>
              <a:ext cx="1323930" cy="473273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AC7B12C-AE8C-D549-9611-32AD3CAD99EC}"/>
                </a:ext>
              </a:extLst>
            </p:cNvPr>
            <p:cNvSpPr/>
            <p:nvPr/>
          </p:nvSpPr>
          <p:spPr>
            <a:xfrm>
              <a:off x="5331621" y="3252577"/>
              <a:ext cx="1323930" cy="473273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Parent3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1037B28-F92E-3E45-B6A6-551B9C1EB83F}"/>
                </a:ext>
              </a:extLst>
            </p:cNvPr>
            <p:cNvSpPr txBox="1"/>
            <p:nvPr/>
          </p:nvSpPr>
          <p:spPr>
            <a:xfrm>
              <a:off x="2866293" y="534138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11BBE2-8AFB-0346-908C-DE95BCB847D4}"/>
                </a:ext>
              </a:extLst>
            </p:cNvPr>
            <p:cNvSpPr/>
            <p:nvPr/>
          </p:nvSpPr>
          <p:spPr>
            <a:xfrm>
              <a:off x="3239608" y="5177292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B79BBC-F49F-524F-B6F9-77A9E6118181}"/>
                </a:ext>
              </a:extLst>
            </p:cNvPr>
            <p:cNvSpPr/>
            <p:nvPr/>
          </p:nvSpPr>
          <p:spPr>
            <a:xfrm>
              <a:off x="5331621" y="5177291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Elm[n]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251E2FD1-7AA9-D144-A6AC-7D90176955F5}"/>
                </a:ext>
              </a:extLst>
            </p:cNvPr>
            <p:cNvSpPr txBox="1"/>
            <p:nvPr/>
          </p:nvSpPr>
          <p:spPr>
            <a:xfrm>
              <a:off x="4698152" y="5234358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A2809CC-A2F8-2E49-A425-05EE369C7067}"/>
                </a:ext>
              </a:extLst>
            </p:cNvPr>
            <p:cNvSpPr/>
            <p:nvPr/>
          </p:nvSpPr>
          <p:spPr>
            <a:xfrm>
              <a:off x="5331621" y="4479603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353BB86-9817-0147-822E-AB6DBDC6B663}"/>
                </a:ext>
              </a:extLst>
            </p:cNvPr>
            <p:cNvSpPr txBox="1"/>
            <p:nvPr/>
          </p:nvSpPr>
          <p:spPr>
            <a:xfrm>
              <a:off x="4303530" y="4653664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14C76EA-BFED-5D45-959D-8A06B691BCB8}"/>
                </a:ext>
              </a:extLst>
            </p:cNvPr>
            <p:cNvSpPr txBox="1"/>
            <p:nvPr/>
          </p:nvSpPr>
          <p:spPr>
            <a:xfrm>
              <a:off x="6395543" y="344069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02D52AE6-D602-BA49-8DFC-B8C3F0084308}"/>
                </a:ext>
              </a:extLst>
            </p:cNvPr>
            <p:cNvCxnSpPr>
              <a:cxnSpLocks/>
              <a:stCxn id="21" idx="0"/>
              <a:endCxn id="6" idx="2"/>
            </p:cNvCxnSpPr>
            <p:nvPr/>
          </p:nvCxnSpPr>
          <p:spPr>
            <a:xfrm flipV="1">
              <a:off x="3901573" y="4952877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>
              <a:extLst>
                <a:ext uri="{FF2B5EF4-FFF2-40B4-BE49-F238E27FC236}">
                  <a16:creationId xmlns:a16="http://schemas.microsoft.com/office/drawing/2014/main" id="{53F8905F-9B31-E544-B384-BA88A008E3A0}"/>
                </a:ext>
              </a:extLst>
            </p:cNvPr>
            <p:cNvCxnSpPr>
              <a:cxnSpLocks/>
              <a:stCxn id="22" idx="0"/>
              <a:endCxn id="31" idx="2"/>
            </p:cNvCxnSpPr>
            <p:nvPr/>
          </p:nvCxnSpPr>
          <p:spPr>
            <a:xfrm flipV="1">
              <a:off x="5993586" y="4952876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>
              <a:extLst>
                <a:ext uri="{FF2B5EF4-FFF2-40B4-BE49-F238E27FC236}">
                  <a16:creationId xmlns:a16="http://schemas.microsoft.com/office/drawing/2014/main" id="{F7904110-6247-B845-B094-A4AEA352B668}"/>
                </a:ext>
              </a:extLst>
            </p:cNvPr>
            <p:cNvCxnSpPr>
              <a:cxnSpLocks/>
              <a:stCxn id="31" idx="0"/>
              <a:endCxn id="15" idx="2"/>
            </p:cNvCxnSpPr>
            <p:nvPr/>
          </p:nvCxnSpPr>
          <p:spPr>
            <a:xfrm flipV="1">
              <a:off x="5993586" y="4339363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618CF6EB-2FC1-EC40-9C19-37B941C3E5EA}"/>
                </a:ext>
              </a:extLst>
            </p:cNvPr>
            <p:cNvCxnSpPr>
              <a:cxnSpLocks/>
              <a:stCxn id="15" idx="0"/>
              <a:endCxn id="16" idx="2"/>
            </p:cNvCxnSpPr>
            <p:nvPr/>
          </p:nvCxnSpPr>
          <p:spPr>
            <a:xfrm flipV="1">
              <a:off x="5993586" y="3725850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7124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D9022879-B4DF-7F4B-8AF9-CE2D601946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04002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75746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35564</TotalTime>
  <Words>200</Words>
  <Application>Microsoft Macintosh PowerPoint</Application>
  <PresentationFormat>Grand écran</PresentationFormat>
  <Paragraphs>131</Paragraphs>
  <Slides>10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Apple Chancery</vt:lpstr>
      <vt:lpstr>Arial</vt:lpstr>
      <vt:lpstr>Bradley Hand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87</cp:revision>
  <dcterms:created xsi:type="dcterms:W3CDTF">2018-07-25T13:07:43Z</dcterms:created>
  <dcterms:modified xsi:type="dcterms:W3CDTF">2018-08-27T19:50:40Z</dcterms:modified>
</cp:coreProperties>
</file>

<file path=docProps/thumbnail.jpeg>
</file>